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90" r:id="rId18"/>
    <p:sldId id="291" r:id="rId19"/>
    <p:sldId id="272" r:id="rId20"/>
    <p:sldId id="275" r:id="rId21"/>
    <p:sldId id="273" r:id="rId22"/>
    <p:sldId id="274" r:id="rId23"/>
    <p:sldId id="279" r:id="rId24"/>
    <p:sldId id="276" r:id="rId25"/>
    <p:sldId id="277" r:id="rId26"/>
    <p:sldId id="283" r:id="rId27"/>
    <p:sldId id="280" r:id="rId28"/>
    <p:sldId id="284" r:id="rId29"/>
    <p:sldId id="281" r:id="rId30"/>
    <p:sldId id="278" r:id="rId31"/>
    <p:sldId id="287" r:id="rId32"/>
    <p:sldId id="288" r:id="rId33"/>
    <p:sldId id="282" r:id="rId34"/>
    <p:sldId id="285" r:id="rId35"/>
    <p:sldId id="286" r:id="rId36"/>
    <p:sldId id="289" r:id="rId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>
      <p:cViewPr>
        <p:scale>
          <a:sx n="100" d="100"/>
          <a:sy n="100" d="100"/>
        </p:scale>
        <p:origin x="-49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C4A55E-E19A-48C9-9971-9690352CADC6}" type="datetimeFigureOut">
              <a:rPr lang="pt-BR" smtClean="0"/>
              <a:t>06/04/2019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0C9B5E-4C8C-40F8-84EA-610A1B6727A4}" type="slidenum">
              <a:rPr lang="pt-BR" smtClean="0"/>
              <a:t>‹nº›</a:t>
            </a:fld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4A55E-E19A-48C9-9971-9690352CADC6}" type="datetimeFigureOut">
              <a:rPr lang="pt-BR" smtClean="0"/>
              <a:t>06/04/2019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9B5E-4C8C-40F8-84EA-610A1B6727A4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4A55E-E19A-48C9-9971-9690352CADC6}" type="datetimeFigureOut">
              <a:rPr lang="pt-BR" smtClean="0"/>
              <a:t>06/04/2019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9B5E-4C8C-40F8-84EA-610A1B6727A4}" type="slidenum">
              <a:rPr lang="pt-BR" smtClean="0"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4A55E-E19A-48C9-9971-9690352CADC6}" type="datetimeFigureOut">
              <a:rPr lang="pt-BR" smtClean="0"/>
              <a:t>06/04/2019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9B5E-4C8C-40F8-84EA-610A1B6727A4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4A55E-E19A-48C9-9971-9690352CADC6}" type="datetimeFigureOut">
              <a:rPr lang="pt-BR" smtClean="0"/>
              <a:t>06/04/2019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9B5E-4C8C-40F8-84EA-610A1B6727A4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4A55E-E19A-48C9-9971-9690352CADC6}" type="datetimeFigureOut">
              <a:rPr lang="pt-BR" smtClean="0"/>
              <a:t>06/04/2019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9B5E-4C8C-40F8-84EA-610A1B6727A4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4A55E-E19A-48C9-9971-9690352CADC6}" type="datetimeFigureOut">
              <a:rPr lang="pt-BR" smtClean="0"/>
              <a:t>06/04/2019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9B5E-4C8C-40F8-84EA-610A1B6727A4}" type="slidenum">
              <a:rPr lang="pt-BR" smtClean="0"/>
              <a:t>‹nº›</a:t>
            </a:fld>
            <a:endParaRPr lang="pt-B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4A55E-E19A-48C9-9971-9690352CADC6}" type="datetimeFigureOut">
              <a:rPr lang="pt-BR" smtClean="0"/>
              <a:t>06/04/2019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9B5E-4C8C-40F8-84EA-610A1B6727A4}" type="slidenum">
              <a:rPr lang="pt-BR" smtClean="0"/>
              <a:t>‹nº›</a:t>
            </a:fld>
            <a:endParaRPr lang="pt-B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4A55E-E19A-48C9-9971-9690352CADC6}" type="datetimeFigureOut">
              <a:rPr lang="pt-BR" smtClean="0"/>
              <a:t>06/04/2019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9B5E-4C8C-40F8-84EA-610A1B6727A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4A55E-E19A-48C9-9971-9690352CADC6}" type="datetimeFigureOut">
              <a:rPr lang="pt-BR" smtClean="0"/>
              <a:t>06/04/2019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9B5E-4C8C-40F8-84EA-610A1B6727A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4A55E-E19A-48C9-9971-9690352CADC6}" type="datetimeFigureOut">
              <a:rPr lang="pt-BR" smtClean="0"/>
              <a:t>06/04/2019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9B5E-4C8C-40F8-84EA-610A1B6727A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DC4A55E-E19A-48C9-9971-9690352CADC6}" type="datetimeFigureOut">
              <a:rPr lang="pt-BR" smtClean="0"/>
              <a:t>06/04/2019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E0C9B5E-4C8C-40F8-84EA-610A1B6727A4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HISTÓRIA DA IGREJA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2ª AULA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Pr. SAMUEL ALVES DE MOURA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7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4248472" cy="4032447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200" dirty="0" smtClean="0"/>
              <a:t>RELAÇÃO COM AUTORIDADES INTERNACIONAIS</a:t>
            </a:r>
            <a:endParaRPr lang="pt-BR" sz="3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76872"/>
            <a:ext cx="4069613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8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797" y="2247900"/>
            <a:ext cx="5872405" cy="3878263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PRESIDENTES NACIONAIS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51942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20" y="2247900"/>
            <a:ext cx="7082759" cy="3878263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56263" cy="1054250"/>
          </a:xfrm>
        </p:spPr>
        <p:txBody>
          <a:bodyPr/>
          <a:lstStyle/>
          <a:p>
            <a:r>
              <a:rPr lang="pt-BR" sz="3200" dirty="0"/>
              <a:t>PRESIDENTES NACIONAIS</a:t>
            </a:r>
          </a:p>
        </p:txBody>
      </p:sp>
    </p:spTree>
    <p:extLst>
      <p:ext uri="{BB962C8B-B14F-4D97-AF65-F5344CB8AC3E}">
        <p14:creationId xmlns:p14="http://schemas.microsoft.com/office/powerpoint/2010/main" val="287437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2459283"/>
            <a:ext cx="7747000" cy="3455496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99592" y="620688"/>
            <a:ext cx="7756263" cy="1054250"/>
          </a:xfrm>
        </p:spPr>
        <p:txBody>
          <a:bodyPr/>
          <a:lstStyle/>
          <a:p>
            <a:r>
              <a:rPr lang="pt-BR" sz="3200" dirty="0"/>
              <a:t>PRESIDENTES NACIONAIS</a:t>
            </a:r>
          </a:p>
        </p:txBody>
      </p:sp>
    </p:spTree>
    <p:extLst>
      <p:ext uri="{BB962C8B-B14F-4D97-AF65-F5344CB8AC3E}">
        <p14:creationId xmlns:p14="http://schemas.microsoft.com/office/powerpoint/2010/main" val="95386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70" y="2247900"/>
            <a:ext cx="7380659" cy="3878263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PRESIDENTES NACIONAIS</a:t>
            </a:r>
          </a:p>
        </p:txBody>
      </p:sp>
    </p:spTree>
    <p:extLst>
      <p:ext uri="{BB962C8B-B14F-4D97-AF65-F5344CB8AC3E}">
        <p14:creationId xmlns:p14="http://schemas.microsoft.com/office/powerpoint/2010/main" val="345573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894" y="2247900"/>
            <a:ext cx="6240212" cy="3878263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PRESIDENTES NACIONAIS</a:t>
            </a:r>
          </a:p>
        </p:txBody>
      </p:sp>
    </p:spTree>
    <p:extLst>
      <p:ext uri="{BB962C8B-B14F-4D97-AF65-F5344CB8AC3E}">
        <p14:creationId xmlns:p14="http://schemas.microsoft.com/office/powerpoint/2010/main" val="14096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434" y="2247900"/>
            <a:ext cx="6693131" cy="3878263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27584" y="620688"/>
            <a:ext cx="7756263" cy="1054250"/>
          </a:xfrm>
        </p:spPr>
        <p:txBody>
          <a:bodyPr/>
          <a:lstStyle/>
          <a:p>
            <a:r>
              <a:rPr lang="pt-BR" sz="3200" dirty="0"/>
              <a:t>PRESIDENTES NACIONAIS</a:t>
            </a:r>
          </a:p>
        </p:txBody>
      </p:sp>
    </p:spTree>
    <p:extLst>
      <p:ext uri="{BB962C8B-B14F-4D97-AF65-F5344CB8AC3E}">
        <p14:creationId xmlns:p14="http://schemas.microsoft.com/office/powerpoint/2010/main" val="13306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63031"/>
            <a:ext cx="6096000" cy="3048000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200" dirty="0" smtClean="0"/>
              <a:t>GANHAR O BRASIL PARA CRISTO ESSA É A NOSSA MISSÃO!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42025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868" y="2247900"/>
            <a:ext cx="3878263" cy="3878263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INTERVALO!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058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NASCIMENTO DA IOBPC NO RIO GRANDE DO NORTE</a:t>
            </a:r>
          </a:p>
          <a:p>
            <a:pPr lvl="0"/>
            <a:r>
              <a:rPr lang="pt-BR" dirty="0"/>
              <a:t>INÍCIO DO PASTOREIO </a:t>
            </a:r>
            <a:r>
              <a:rPr lang="pt-BR" dirty="0" smtClean="0"/>
              <a:t>DO Pr. SAMUEL</a:t>
            </a:r>
            <a:endParaRPr lang="pt-BR" dirty="0"/>
          </a:p>
          <a:p>
            <a:pPr lvl="0"/>
            <a:r>
              <a:rPr lang="pt-BR" dirty="0"/>
              <a:t>ACONTECIMENTOS QUE MARCARAM A OBRA NO ESTADO</a:t>
            </a:r>
          </a:p>
          <a:p>
            <a:pPr lvl="0"/>
            <a:r>
              <a:rPr lang="pt-BR" dirty="0"/>
              <a:t>SITUAÇÃO ATUAL DA IOBPC NO ESTADO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/>
              <a:t>2º </a:t>
            </a:r>
            <a:r>
              <a:rPr lang="pt-BR" sz="3200" b="1" dirty="0"/>
              <a:t>TÓPICO: </a:t>
            </a:r>
            <a:r>
              <a:rPr lang="pt-BR" sz="3200" dirty="0" smtClean="0"/>
              <a:t>IOBPC NO RN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27623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NASCIMENTO DA IOBPC NO BRASIL</a:t>
            </a:r>
          </a:p>
          <a:p>
            <a:pPr lvl="0"/>
            <a:r>
              <a:rPr lang="pt-BR" dirty="0"/>
              <a:t>ACONTECIMENTOS QUE MARCARAM A OBRA (EVENTOS, CURAS, MILAGRES E ETC...)</a:t>
            </a:r>
          </a:p>
          <a:p>
            <a:pPr lvl="0"/>
            <a:r>
              <a:rPr lang="pt-BR" dirty="0"/>
              <a:t>IMPACTO DA OBRA NO PAÍS (PROS E CONTRA)</a:t>
            </a:r>
          </a:p>
          <a:p>
            <a:pPr lvl="0"/>
            <a:r>
              <a:rPr lang="pt-BR" dirty="0"/>
              <a:t>SITUAÇÃO ATUAL DA IOBPC NO BRASIL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pt-BR" sz="3200" b="1" dirty="0"/>
              <a:t/>
            </a:r>
            <a:br>
              <a:rPr lang="pt-BR" sz="3200" b="1" dirty="0"/>
            </a:br>
            <a:r>
              <a:rPr lang="pt-BR" sz="3200" b="1" dirty="0" smtClean="0"/>
              <a:t>1º </a:t>
            </a:r>
            <a:r>
              <a:rPr lang="pt-BR" sz="3200" b="1" dirty="0"/>
              <a:t>TÓPICO: </a:t>
            </a:r>
            <a:r>
              <a:rPr lang="pt-BR" sz="3200" dirty="0"/>
              <a:t>IOBPC NACIONAL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188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36" y="2248088"/>
            <a:ext cx="2369127" cy="3877887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400" dirty="0" smtClean="0"/>
              <a:t>MISSIONÁRIO MANOEL DE MELO E Pr. BONERGES, FUNDADOR DA OBRA EM NATAL</a:t>
            </a:r>
            <a:br>
              <a:rPr lang="pt-BR" sz="2400" dirty="0" smtClean="0"/>
            </a:br>
            <a:r>
              <a:rPr lang="pt-BR" sz="2400" dirty="0" smtClean="0"/>
              <a:t>MARÇO 1957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96480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193" y="2247900"/>
            <a:ext cx="5723614" cy="3878263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TEMPLO SEDE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14893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91902"/>
            <a:ext cx="3168352" cy="4403772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Pr. CELESTINO E PB. ALTAMIRO NICOLAU</a:t>
            </a:r>
            <a:br>
              <a:rPr lang="pt-BR" sz="2400" dirty="0" smtClean="0"/>
            </a:br>
            <a:r>
              <a:rPr lang="pt-BR" sz="2400" dirty="0" smtClean="0"/>
              <a:t>MEMBROS FUNDADORES</a:t>
            </a:r>
            <a:endParaRPr lang="pt-BR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060848"/>
            <a:ext cx="3240360" cy="426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2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35" y="2247900"/>
            <a:ext cx="5743129" cy="3878263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PLACA INAUGURAL DA OBRA DE RESTAURAÇÃO TEMPLO SEDE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7984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029" y="2248088"/>
            <a:ext cx="2443942" cy="3877887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SOLENIDADE DE CONSAGRAÇÃO AO PASTORADO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73161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54" y="2247900"/>
            <a:ext cx="6495691" cy="3878263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SOLENIDADE DE CONSAGRAÇÃO AO PASTORADO</a:t>
            </a:r>
          </a:p>
        </p:txBody>
      </p:sp>
    </p:spTree>
    <p:extLst>
      <p:ext uri="{BB962C8B-B14F-4D97-AF65-F5344CB8AC3E}">
        <p14:creationId xmlns:p14="http://schemas.microsoft.com/office/powerpoint/2010/main" val="103980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01" y="2247900"/>
            <a:ext cx="7078198" cy="3878263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ATIVIDADES REALIZADAS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00344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172" y="2247900"/>
            <a:ext cx="5235655" cy="3878263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CULTOS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654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91" y="2247900"/>
            <a:ext cx="5171017" cy="3878263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CULTOS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983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160" y="2247900"/>
            <a:ext cx="5305679" cy="3878263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BATISMOS</a:t>
            </a:r>
          </a:p>
        </p:txBody>
      </p:sp>
    </p:spTree>
    <p:extLst>
      <p:ext uri="{BB962C8B-B14F-4D97-AF65-F5344CB8AC3E}">
        <p14:creationId xmlns:p14="http://schemas.microsoft.com/office/powerpoint/2010/main" val="70687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132856"/>
            <a:ext cx="6264696" cy="4133306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FOTOS IOBPC NACIONAL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4937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236" y="2247900"/>
            <a:ext cx="5517528" cy="3878263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BATISMOS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253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91" y="2247900"/>
            <a:ext cx="5171017" cy="3878263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TRABALHOS DE CAMPO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78579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91" y="2247900"/>
            <a:ext cx="5171017" cy="3878263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56263" cy="1054250"/>
          </a:xfrm>
        </p:spPr>
        <p:txBody>
          <a:bodyPr/>
          <a:lstStyle/>
          <a:p>
            <a:r>
              <a:rPr lang="pt-BR" sz="3600" dirty="0" smtClean="0"/>
              <a:t>TRABALHOS DE CAMPO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3697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91" y="2247900"/>
            <a:ext cx="5171017" cy="3878263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CASAMENTOS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967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868" y="2247900"/>
            <a:ext cx="3878263" cy="3878263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CASAMENTOS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816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91" y="2247900"/>
            <a:ext cx="5171017" cy="3878263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CASAMENTOS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212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CONIBRAC</a:t>
            </a:r>
          </a:p>
          <a:p>
            <a:r>
              <a:rPr lang="pt-BR" dirty="0" smtClean="0"/>
              <a:t>SEAME</a:t>
            </a:r>
          </a:p>
          <a:p>
            <a:r>
              <a:rPr lang="pt-BR" dirty="0" smtClean="0"/>
              <a:t>UMASBRAS</a:t>
            </a:r>
          </a:p>
          <a:p>
            <a:r>
              <a:rPr lang="pt-BR" dirty="0" smtClean="0"/>
              <a:t>UFEBRAC</a:t>
            </a:r>
          </a:p>
          <a:p>
            <a:r>
              <a:rPr lang="pt-BR" dirty="0" smtClean="0"/>
              <a:t>JUBRAC</a:t>
            </a:r>
          </a:p>
          <a:p>
            <a:r>
              <a:rPr lang="pt-BR" dirty="0" smtClean="0"/>
              <a:t>MENIBRAC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DEPARTAMENTOS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446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494" y="2247900"/>
            <a:ext cx="5007011" cy="3878263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200" dirty="0" smtClean="0"/>
              <a:t>Pr. </a:t>
            </a:r>
            <a:r>
              <a:rPr lang="pt-BR" sz="3200" dirty="0"/>
              <a:t>M</a:t>
            </a:r>
            <a:r>
              <a:rPr lang="pt-BR" sz="3200" dirty="0" smtClean="0"/>
              <a:t>ANOEL DE MELO E ESPOSA Ir. RUTE MELO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56682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60848"/>
            <a:ext cx="3384376" cy="3878263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CONCENTRAÇÕES HISTÓRICAS</a:t>
            </a:r>
            <a:endParaRPr lang="pt-BR" sz="3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213" y="2204864"/>
            <a:ext cx="3795979" cy="404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68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513" y="2247900"/>
            <a:ext cx="6268973" cy="3878263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SEDE NACIONAL POMPÉIA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94476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351" y="2247900"/>
            <a:ext cx="5161297" cy="3878263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CULTOS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167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76873"/>
            <a:ext cx="4088812" cy="3672408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CULTOS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3888432" cy="37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4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5029130" cy="3960440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RÁDIO E TV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204864"/>
            <a:ext cx="3240360" cy="435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0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a Dura">
  <a:themeElements>
    <a:clrScheme name="Capa Dur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pa Dur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a Dur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145</TotalTime>
  <Words>197</Words>
  <Application>Microsoft Office PowerPoint</Application>
  <PresentationFormat>Apresentação na tela (4:3)</PresentationFormat>
  <Paragraphs>52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Capa Dura</vt:lpstr>
      <vt:lpstr>HISTÓRIA DA IGREJA</vt:lpstr>
      <vt:lpstr>  1º TÓPICO: IOBPC NACIONAL </vt:lpstr>
      <vt:lpstr>FOTOS IOBPC NACIONAL</vt:lpstr>
      <vt:lpstr>Pr. MANOEL DE MELO E ESPOSA Ir. RUTE MELO</vt:lpstr>
      <vt:lpstr>CONCENTRAÇÕES HISTÓRICAS</vt:lpstr>
      <vt:lpstr>SEDE NACIONAL POMPÉIA</vt:lpstr>
      <vt:lpstr>CULTOS</vt:lpstr>
      <vt:lpstr>CULTOS</vt:lpstr>
      <vt:lpstr>RÁDIO E TV</vt:lpstr>
      <vt:lpstr>RELAÇÃO COM AUTORIDADES INTERNACIONAIS</vt:lpstr>
      <vt:lpstr>PRESIDENTES NACIONAIS</vt:lpstr>
      <vt:lpstr>PRESIDENTES NACIONAIS</vt:lpstr>
      <vt:lpstr>PRESIDENTES NACIONAIS</vt:lpstr>
      <vt:lpstr>PRESIDENTES NACIONAIS</vt:lpstr>
      <vt:lpstr>PRESIDENTES NACIONAIS</vt:lpstr>
      <vt:lpstr>PRESIDENTES NACIONAIS</vt:lpstr>
      <vt:lpstr>GANHAR O BRASIL PARA CRISTO ESSA É A NOSSA MISSÃO!</vt:lpstr>
      <vt:lpstr>INTERVALO!</vt:lpstr>
      <vt:lpstr>2º TÓPICO: IOBPC NO RN</vt:lpstr>
      <vt:lpstr>MISSIONÁRIO MANOEL DE MELO E Pr. BONERGES, FUNDADOR DA OBRA EM NATAL MARÇO 1957</vt:lpstr>
      <vt:lpstr>TEMPLO SEDE</vt:lpstr>
      <vt:lpstr>Pr. CELESTINO E PB. ALTAMIRO NICOLAU MEMBROS FUNDADORES</vt:lpstr>
      <vt:lpstr>PLACA INAUGURAL DA OBRA DE RESTAURAÇÃO TEMPLO SEDE</vt:lpstr>
      <vt:lpstr>SOLENIDADE DE CONSAGRAÇÃO AO PASTORADO</vt:lpstr>
      <vt:lpstr>SOLENIDADE DE CONSAGRAÇÃO AO PASTORADO</vt:lpstr>
      <vt:lpstr>ATIVIDADES REALIZADAS</vt:lpstr>
      <vt:lpstr>CULTOS</vt:lpstr>
      <vt:lpstr>CULTOS</vt:lpstr>
      <vt:lpstr>BATISMOS</vt:lpstr>
      <vt:lpstr>BATISMOS</vt:lpstr>
      <vt:lpstr>TRABALHOS DE CAMPO</vt:lpstr>
      <vt:lpstr>TRABALHOS DE CAMPO</vt:lpstr>
      <vt:lpstr>CASAMENTOS </vt:lpstr>
      <vt:lpstr>CASAMENTOS</vt:lpstr>
      <vt:lpstr>CASAMENTOS</vt:lpstr>
      <vt:lpstr>DEPARTAMENTOS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ivandi dantas</dc:creator>
  <cp:lastModifiedBy>ivandi dantas</cp:lastModifiedBy>
  <cp:revision>11</cp:revision>
  <dcterms:created xsi:type="dcterms:W3CDTF">2019-04-06T03:59:07Z</dcterms:created>
  <dcterms:modified xsi:type="dcterms:W3CDTF">2019-04-06T06:25:38Z</dcterms:modified>
</cp:coreProperties>
</file>